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3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2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1BB8891-A89C-4648-A206-754434A9FDCE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B7F009-2850-490E-9821-98A24C3F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6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F009-2850-490E-9821-98A24C3F5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5">
                <a:lumMod val="40000"/>
                <a:lumOff val="60000"/>
              </a:schemeClr>
            </a:gs>
            <a:gs pos="5000">
              <a:schemeClr val="accent1">
                <a:tint val="44500"/>
                <a:satMod val="160000"/>
              </a:schemeClr>
            </a:gs>
            <a:gs pos="22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AC9E-7C23-4DBF-87C0-A72A5268EBA1}" type="datetimeFigureOut">
              <a:rPr lang="en-US" smtClean="0"/>
              <a:t>26-May-17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1396-ECDB-4154-B6BF-B6D463708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rrealtors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   Maintenance Talk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TNR REALTORS, LAGOS.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620000" cy="566738"/>
          </a:xfrm>
        </p:spPr>
        <p:txBody>
          <a:bodyPr>
            <a:noAutofit/>
          </a:bodyPr>
          <a:lstStyle/>
          <a:p>
            <a:r>
              <a:rPr lang="en-US" sz="4400" dirty="0" smtClean="0"/>
              <a:t>How To Carry out Maintenance.</a:t>
            </a:r>
            <a:endParaRPr lang="en-US" sz="4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" b="898"/>
          <a:stretch>
            <a:fillRect/>
          </a:stretch>
        </p:blipFill>
        <p:spPr>
          <a:xfrm>
            <a:off x="838200" y="685800"/>
            <a:ext cx="7772400" cy="4267200"/>
          </a:xfrm>
        </p:spPr>
      </p:pic>
    </p:spTree>
    <p:extLst>
      <p:ext uri="{BB962C8B-B14F-4D97-AF65-F5344CB8AC3E}">
        <p14:creationId xmlns:p14="http://schemas.microsoft.com/office/powerpoint/2010/main" val="33467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/>
              <a:t>How to carry out </a:t>
            </a:r>
            <a:r>
              <a:rPr lang="en-US" b="1" u="sng" dirty="0" smtClean="0"/>
              <a:t>Maintenance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Understand the entity and what the maintenance requirements are before possession</a:t>
            </a:r>
            <a:r>
              <a:rPr lang="en-US" dirty="0" smtClean="0"/>
              <a:t>. Read the manual, get info, etc.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Analyze the operations, processes and procedures before and during entity’s use.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Plan for maintenance; set time/schedule/make mental notes, buy the needful, seek contacts.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Take action when due</a:t>
            </a:r>
            <a:r>
              <a:rPr lang="en-US" dirty="0" smtClean="0"/>
              <a:t>. </a:t>
            </a:r>
            <a:r>
              <a:rPr lang="en-US" dirty="0"/>
              <a:t>Stop using the entity in the case of reactive maintenance.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Avoid procrastination.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133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THE END</a:t>
            </a:r>
            <a:r>
              <a:rPr lang="en-US" sz="5400" dirty="0" smtClean="0"/>
              <a:t>.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pc="300" dirty="0" smtClean="0">
                <a:hlinkClick r:id="rId3"/>
              </a:rPr>
              <a:t>www.tnrrealtors.com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9374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638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Is Maintenance</a:t>
            </a:r>
            <a:endParaRPr lang="en-US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3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3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lick.wav"/>
          </p:stSnd>
        </p:sndAc>
      </p:transition>
    </mc:Choice>
    <mc:Fallback xmlns="">
      <p:transition spd="slow">
        <p:checker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 smtClean="0"/>
              <a:t>What Is Maintenance?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Maintenance</a:t>
            </a:r>
            <a:r>
              <a:rPr lang="en-US" dirty="0"/>
              <a:t> is the combination actions and decisions done to ensure and enforce the </a:t>
            </a:r>
            <a:r>
              <a:rPr lang="en-US" dirty="0" smtClean="0"/>
              <a:t>upkeep </a:t>
            </a:r>
            <a:r>
              <a:rPr lang="en-US" dirty="0"/>
              <a:t>and </a:t>
            </a:r>
            <a:r>
              <a:rPr lang="en-US" dirty="0" smtClean="0"/>
              <a:t>preservation </a:t>
            </a:r>
            <a:r>
              <a:rPr lang="en-US" dirty="0"/>
              <a:t>of </a:t>
            </a:r>
            <a:r>
              <a:rPr lang="en-US" dirty="0" smtClean="0"/>
              <a:t>property or equipment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what is done to and </a:t>
            </a:r>
            <a:r>
              <a:rPr lang="en-US" dirty="0" smtClean="0"/>
              <a:t>about </a:t>
            </a:r>
            <a:r>
              <a:rPr lang="en-US" dirty="0"/>
              <a:t>an entity to ensure that it functions effectively for as long as possible. It can be carried out on anything, even the body, soul and spirit.</a:t>
            </a:r>
          </a:p>
        </p:txBody>
      </p:sp>
    </p:spTree>
    <p:extLst>
      <p:ext uri="{BB962C8B-B14F-4D97-AF65-F5344CB8AC3E}">
        <p14:creationId xmlns:p14="http://schemas.microsoft.com/office/powerpoint/2010/main" val="14252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05400"/>
            <a:ext cx="7199312" cy="5667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When Is Maintenance?</a:t>
            </a:r>
            <a:endParaRPr lang="en-US" sz="4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>
          <a:xfrm>
            <a:off x="152400" y="612775"/>
            <a:ext cx="8839200" cy="4114800"/>
          </a:xfrm>
        </p:spPr>
      </p:pic>
    </p:spTree>
    <p:extLst>
      <p:ext uri="{BB962C8B-B14F-4D97-AF65-F5344CB8AC3E}">
        <p14:creationId xmlns:p14="http://schemas.microsoft.com/office/powerpoint/2010/main" val="17632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/>
              <a:t>When is Maintenance</a:t>
            </a:r>
            <a:r>
              <a:rPr lang="en-US" b="1" u="sng" dirty="0" smtClean="0"/>
              <a:t>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should be conceived of even before the entity is possessed, and carried out throughout the entity’s lifespan.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a proactive process; you don’t wait till you’re comfortable.</a:t>
            </a:r>
            <a:r>
              <a:rPr lang="en-US" i="1" dirty="0"/>
              <a:t> It must be done “now”.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  <p:sndAc>
          <p:stSnd>
            <p:snd r:embed="rId2" name="click.wav"/>
          </p:stSnd>
        </p:sndAc>
      </p:transition>
    </mc:Choice>
    <mc:Fallback xmlns="">
      <p:transition spd="slow">
        <p:blinds dir="vert"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Why Maintenance?</a:t>
            </a:r>
            <a:endParaRPr lang="en-US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82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/>
              <a:t>Why Maintenance</a:t>
            </a:r>
            <a:r>
              <a:rPr lang="en-US" b="1" u="sng" dirty="0" smtClean="0"/>
              <a:t>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ensure effective functionality.</a:t>
            </a:r>
          </a:p>
          <a:p>
            <a:pPr lvl="0"/>
            <a:r>
              <a:rPr lang="en-US" dirty="0"/>
              <a:t>To foster safety of operations.</a:t>
            </a:r>
          </a:p>
          <a:p>
            <a:pPr lvl="0"/>
            <a:r>
              <a:rPr lang="en-US" dirty="0"/>
              <a:t>To ensure/increase lifespan of entity.</a:t>
            </a:r>
          </a:p>
          <a:p>
            <a:pPr lvl="0"/>
            <a:r>
              <a:rPr lang="en-US" dirty="0"/>
              <a:t>To minimize costs of upkeep.</a:t>
            </a:r>
          </a:p>
          <a:p>
            <a:pPr lvl="0"/>
            <a:r>
              <a:rPr lang="en-US" dirty="0"/>
              <a:t>To promote and ensure aesthetics.</a:t>
            </a:r>
          </a:p>
          <a:p>
            <a:pPr lvl="0"/>
            <a:r>
              <a:rPr lang="en-US" dirty="0"/>
              <a:t>To increase hand-over value.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Types Of Maintenance</a:t>
            </a:r>
            <a:endParaRPr lang="en-US" sz="44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1931"/>
          <a:stretch>
            <a:fillRect/>
          </a:stretch>
        </p:blipFill>
        <p:spPr>
          <a:xfrm>
            <a:off x="990600" y="381000"/>
            <a:ext cx="7086600" cy="4535424"/>
          </a:xfrm>
        </p:spPr>
      </p:pic>
    </p:spTree>
    <p:extLst>
      <p:ext uri="{BB962C8B-B14F-4D97-AF65-F5344CB8AC3E}">
        <p14:creationId xmlns:p14="http://schemas.microsoft.com/office/powerpoint/2010/main" val="21570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/>
              <a:t>Types of </a:t>
            </a:r>
            <a:r>
              <a:rPr lang="en-US" b="1" u="sng" dirty="0" smtClean="0"/>
              <a:t>Maintenance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Reactive Maintenance: waiting for a failure to occur in entity’s functionality before maintenance is done.</a:t>
            </a:r>
          </a:p>
          <a:p>
            <a:pPr lvl="0"/>
            <a:r>
              <a:rPr lang="en-US" dirty="0"/>
              <a:t>Preventive Maintenance: working with manufacturer’s advice to maintain at prescribed time/run-time.</a:t>
            </a:r>
          </a:p>
          <a:p>
            <a:pPr lvl="0"/>
            <a:r>
              <a:rPr lang="en-US" dirty="0"/>
              <a:t>Predictive maintenance: analyzing the entity’s condition to ascertain its being due for maintenance. Employs the use of diagnostic tools </a:t>
            </a:r>
            <a:r>
              <a:rPr lang="en-US" dirty="0" smtClean="0"/>
              <a:t>for </a:t>
            </a:r>
            <a:r>
              <a:rPr lang="en-US" dirty="0"/>
              <a:t>effectiveness, e.g. oil analyzer to determine if oil change is really due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320</Words>
  <Application>Microsoft Office PowerPoint</Application>
  <PresentationFormat>On-screen Show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Maintenance Talk </vt:lpstr>
      <vt:lpstr>What Is Maintenance</vt:lpstr>
      <vt:lpstr>What Is Maintenance?</vt:lpstr>
      <vt:lpstr>When Is Maintenance?</vt:lpstr>
      <vt:lpstr>When is Maintenance?</vt:lpstr>
      <vt:lpstr>Why Maintenance?</vt:lpstr>
      <vt:lpstr>Why Maintenance?</vt:lpstr>
      <vt:lpstr>Types Of Maintenance</vt:lpstr>
      <vt:lpstr>Types of Maintenance</vt:lpstr>
      <vt:lpstr>How To Carry out Maintenance.</vt:lpstr>
      <vt:lpstr>How to carry out Maintenance</vt:lpstr>
      <vt:lpstr>THE END. www.tnrrealtors.com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Maintenance?</dc:title>
  <dc:creator>Ayomide</dc:creator>
  <cp:lastModifiedBy>TNR REALTORS</cp:lastModifiedBy>
  <cp:revision>40</cp:revision>
  <cp:lastPrinted>2017-05-26T07:47:58Z</cp:lastPrinted>
  <dcterms:created xsi:type="dcterms:W3CDTF">2017-02-04T12:34:07Z</dcterms:created>
  <dcterms:modified xsi:type="dcterms:W3CDTF">2017-05-26T08:11:32Z</dcterms:modified>
</cp:coreProperties>
</file>